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4191d0e3b8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4191d0e3b8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4191d0e3b8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4191d0e3b8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4191d0e3b8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4191d0e3b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4191d0e3b8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4191d0e3b8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191d0e3b8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191d0e3b8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191d0e3b8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191d0e3b8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4191d0e3b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4191d0e3b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4191d0e3b8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4191d0e3b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4191d0e3b8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4191d0e3b8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4191d0e3b8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4191d0e3b8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drive.google.com/file/d/1XF0AqpLMTzKsZCKnc2m4IiXVofwjCf-X/view" TargetMode="External"/><Relationship Id="rId4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jpg"/><Relationship Id="rId4" Type="http://schemas.openxmlformats.org/officeDocument/2006/relationships/image" Target="../media/image18.png"/><Relationship Id="rId5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 title="p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5" name="Google Shape;125;p22" title="p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2" title="-1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23" title="p1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 title="p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 title="p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 title="2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 title="видео 2024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8" title="p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 title="p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 title="-1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19" title="p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9" title="1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8" name="Google Shape;108;p20" title="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 title="p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0" title="-1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7" name="Google Shape;117;p21" title="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1" title="p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